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91" r:id="rId4"/>
    <p:sldId id="262" r:id="rId5"/>
    <p:sldId id="280" r:id="rId6"/>
    <p:sldId id="285" r:id="rId7"/>
    <p:sldId id="286" r:id="rId8"/>
    <p:sldId id="288" r:id="rId9"/>
    <p:sldId id="263" r:id="rId10"/>
    <p:sldId id="264" r:id="rId11"/>
    <p:sldId id="281" r:id="rId12"/>
    <p:sldId id="284" r:id="rId13"/>
    <p:sldId id="283" r:id="rId14"/>
    <p:sldId id="289" r:id="rId15"/>
    <p:sldId id="269" r:id="rId16"/>
    <p:sldId id="282" r:id="rId17"/>
    <p:sldId id="268" r:id="rId18"/>
    <p:sldId id="292" r:id="rId19"/>
    <p:sldId id="295" r:id="rId20"/>
    <p:sldId id="293" r:id="rId21"/>
    <p:sldId id="294" r:id="rId22"/>
    <p:sldId id="279" r:id="rId23"/>
    <p:sldId id="276" r:id="rId24"/>
    <p:sldId id="278" r:id="rId25"/>
    <p:sldId id="277" r:id="rId26"/>
    <p:sldId id="275" r:id="rId27"/>
    <p:sldId id="271" r:id="rId28"/>
    <p:sldId id="272" r:id="rId29"/>
    <p:sldId id="274" r:id="rId30"/>
    <p:sldId id="273" r:id="rId31"/>
    <p:sldId id="261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5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97973-7F91-49FB-96E7-D644D17EC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21D094-4201-4CD3-A58A-46D72489D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E50B0B-72F7-4841-9D0F-AD04DCAB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FB98-8D85-4F03-B21B-620644466515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3EDE9C-73C0-4A5E-90D9-38B0283E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E818C0-6452-4012-A0DA-6FCFD3A1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2D62-4E49-4746-AE84-B566D2B772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78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78EBD-5EA1-4C19-8C69-4D2DFE21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618E00-3320-47A7-AF6C-89A846735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550E16-1D84-479A-BBFB-BD7F5F6E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FB98-8D85-4F03-B21B-620644466515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56CF5C-08D3-4C9A-9F82-CA66E472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98BD32-B79C-45D1-A030-01892FA5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2D62-4E49-4746-AE84-B566D2B772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71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1A821CD-EE7D-40FC-8DBC-4668FCFE9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EEFAE4D-7A20-43A3-B684-A38B06336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138BA5-4011-4A4A-99CE-E1A1C08F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FB98-8D85-4F03-B21B-620644466515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842492-2907-4567-A1FE-C93B30BB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46F153-B544-4242-8CF1-BD53A4BF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2D62-4E49-4746-AE84-B566D2B772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6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E8905-15E8-44C9-A4E2-2C7CA3A6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B89823-269E-485B-80C4-DEB02B6B2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EC1471-678E-4F80-8DCA-4C413000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FB98-8D85-4F03-B21B-620644466515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015697-E286-4F11-859F-EE2066F1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47F947-E4F6-4CE9-810F-5F18FC4A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2D62-4E49-4746-AE84-B566D2B772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A9D4D-F8E3-41F5-8281-B2188BAF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7ED65D-0330-4153-A98E-069D8E2CE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1FE2C7-D0D4-443C-B3EA-F66BBC4E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FB98-8D85-4F03-B21B-620644466515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03B260-9153-4277-9BB1-38666EE5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720771-4B36-4D2B-8840-7B6C70F2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2D62-4E49-4746-AE84-B566D2B772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68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CA017-B864-4213-B537-7D4028EA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021084-4C99-4C7D-AFC0-783BBF480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20D81F-C02A-4680-819F-AC93B35E9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731AFC-0F7A-47E6-ABEF-5734232E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FB98-8D85-4F03-B21B-620644466515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B8EFEF-EFFB-4D44-8AF3-92D91803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588FD7-F956-4916-80A1-B8F8CA42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2D62-4E49-4746-AE84-B566D2B772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68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FB6D2-749F-4DFB-909A-01BA3725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C4146F-A834-4313-B84D-272A76C8C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017539-B0D1-4FF2-BA8D-29CC447EE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07324-80BA-48E6-9B68-724256420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D47A9D-8F15-4ED3-9EB7-12588B59C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317CA76-D9BB-4114-8FC7-3717438D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FB98-8D85-4F03-B21B-620644466515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01FE068-FBC3-41B6-8DFF-28211A06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2DE22C-99CE-43DF-9BBD-735AD868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2D62-4E49-4746-AE84-B566D2B772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11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54078-38D1-4766-989A-4600B24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C6A4A5B-3110-48E3-9C5D-1B04B1F4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FB98-8D85-4F03-B21B-620644466515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69F367-6E99-4DC8-819B-24F05769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04CB76-D7A3-4CDD-A662-60E5C746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2D62-4E49-4746-AE84-B566D2B772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26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0F03923-AA1A-44C6-9364-F59C4F53E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FB98-8D85-4F03-B21B-620644466515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97E53C-D24B-4387-9615-61F2C9F7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75D14B-AC06-43E3-A4DC-86E3D1ED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2D62-4E49-4746-AE84-B566D2B772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18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6A724-D019-4CFD-8ED9-5346A16F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30B149-DD56-4CAA-AA4B-52B188A6F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C90678-B8FA-45D8-BB7E-29FB5D8BA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7AE2DE-75ED-40C5-B1E4-01BD578D9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FB98-8D85-4F03-B21B-620644466515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90B85E-1E15-41AF-8160-DDBB75E8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F41F6B-ACBE-4F8F-835D-635663CE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2D62-4E49-4746-AE84-B566D2B772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93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B0798-81B8-4E67-BBB6-AE8D9ECD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225CF83-6BE7-4723-8C02-CBC0D5A54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CB6D73-BA1B-41DF-94A6-80449A6DE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2222DF-26B2-4CEC-A5FE-7DB61F43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FB98-8D85-4F03-B21B-620644466515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6A9720-B384-4FD3-A8A5-0F43B79F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21BECC-D327-4D01-ABCE-DAC84DCD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2D62-4E49-4746-AE84-B566D2B772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80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E451F8E-7566-4895-8BBF-C33A11BD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9ECDA5-65BB-4F91-B937-96FB504BF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9155D4-7D77-4A21-88D2-9F7E60BE1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6FB98-8D85-4F03-B21B-620644466515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268C29-6F68-4137-A905-06B42B21D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C34F04-873F-4C5C-B8E7-58C8991B6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B2D62-4E49-4746-AE84-B566D2B772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95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cid:496621374940971148125965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2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1.sv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55AD03-2686-4C4B-B5B8-4F7A44622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811" y="1530165"/>
            <a:ext cx="2133290" cy="328198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rechblase: rechteckig mit abgerundeten Ecken 18">
            <a:extLst>
              <a:ext uri="{FF2B5EF4-FFF2-40B4-BE49-F238E27FC236}">
                <a16:creationId xmlns:a16="http://schemas.microsoft.com/office/drawing/2014/main" id="{7D62C4A0-AC07-4ACD-9CAC-A7B7CB57FA0B}"/>
              </a:ext>
            </a:extLst>
          </p:cNvPr>
          <p:cNvSpPr/>
          <p:nvPr/>
        </p:nvSpPr>
        <p:spPr>
          <a:xfrm>
            <a:off x="3142696" y="1320010"/>
            <a:ext cx="4281928" cy="1480503"/>
          </a:xfrm>
          <a:prstGeom prst="wedgeRoundRectCallout">
            <a:avLst>
              <a:gd name="adj1" fmla="val 68630"/>
              <a:gd name="adj2" fmla="val 909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/>
              <a:t>Hallo,</a:t>
            </a:r>
          </a:p>
          <a:p>
            <a:r>
              <a:rPr lang="de-DE" sz="2400" dirty="0"/>
              <a:t>Ich bin </a:t>
            </a:r>
            <a:r>
              <a:rPr lang="de-DE" sz="2400" dirty="0" err="1"/>
              <a:t>Robo</a:t>
            </a:r>
            <a:r>
              <a:rPr lang="de-DE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1081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C7E142F-78E2-450F-B7EC-21D87D4CB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1899358"/>
            <a:ext cx="9172575" cy="32194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D2BA145-31FD-486A-8FD3-13EE91130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321" y="288485"/>
            <a:ext cx="1129742" cy="1738064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0F4931C-4F55-499F-8D1D-7C5D86245A1C}"/>
              </a:ext>
            </a:extLst>
          </p:cNvPr>
          <p:cNvSpPr txBox="1"/>
          <p:nvPr/>
        </p:nvSpPr>
        <p:spPr>
          <a:xfrm>
            <a:off x="3728720" y="4175760"/>
            <a:ext cx="1554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Browser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D6DD4C-C4DB-4BA5-ACB8-367A32E4231B}"/>
              </a:ext>
            </a:extLst>
          </p:cNvPr>
          <p:cNvSpPr txBox="1"/>
          <p:nvPr/>
        </p:nvSpPr>
        <p:spPr>
          <a:xfrm>
            <a:off x="8296239" y="4155440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App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3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654BCE-C83D-4102-8D72-D854A035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258" y="385746"/>
            <a:ext cx="797069" cy="1226260"/>
          </a:xfrm>
          <a:prstGeom prst="rect">
            <a:avLst/>
          </a:prstGeom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9A743BE-D8DF-49BA-8DEE-083CD356B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40" y="1568082"/>
            <a:ext cx="8099343" cy="4591754"/>
          </a:xfrm>
          <a:prstGeom prst="rect">
            <a:avLst/>
          </a:prstGeom>
        </p:spPr>
      </p:pic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D73E7E79-B1DE-401B-A3BF-9A08159D190B}"/>
              </a:ext>
            </a:extLst>
          </p:cNvPr>
          <p:cNvSpPr/>
          <p:nvPr/>
        </p:nvSpPr>
        <p:spPr>
          <a:xfrm rot="10800000">
            <a:off x="6711249" y="2177346"/>
            <a:ext cx="1467368" cy="5620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Grafik 2" descr="Klemmbrett teilweise angekreuzt">
            <a:extLst>
              <a:ext uri="{FF2B5EF4-FFF2-40B4-BE49-F238E27FC236}">
                <a16:creationId xmlns:a16="http://schemas.microsoft.com/office/drawing/2014/main" id="{E770BA80-C771-450E-A310-EEB3B29BC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0564" y="2692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5145EA-4902-4AD0-8288-77677B6BE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0" y="319895"/>
            <a:ext cx="9784686" cy="581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6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C25A2D-32F0-4A4C-AE0C-ADAF0EE98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695" y="434824"/>
            <a:ext cx="9777746" cy="57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2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D2BA145-31FD-486A-8FD3-13EE9113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21" y="288485"/>
            <a:ext cx="1129742" cy="1738064"/>
          </a:xfrm>
          <a:prstGeom prst="rect">
            <a:avLst/>
          </a:prstGeom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2411D4-6245-474F-A5C6-03A797D38D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53" y="1613969"/>
            <a:ext cx="4375698" cy="338110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9F1231A-472D-4083-80CA-001655F0B6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0" y="1552357"/>
            <a:ext cx="4470002" cy="3442719"/>
          </a:xfrm>
          <a:prstGeom prst="rect">
            <a:avLst/>
          </a:prstGeom>
        </p:spPr>
      </p:pic>
      <p:sp>
        <p:nvSpPr>
          <p:cNvPr id="15" name="Textfeld 2">
            <a:extLst>
              <a:ext uri="{FF2B5EF4-FFF2-40B4-BE49-F238E27FC236}">
                <a16:creationId xmlns:a16="http://schemas.microsoft.com/office/drawing/2014/main" id="{D3D21210-B1E8-4015-9485-0A43F3400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667" y="831687"/>
            <a:ext cx="1823208" cy="629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Benutzer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feld 2">
            <a:extLst>
              <a:ext uri="{FF2B5EF4-FFF2-40B4-BE49-F238E27FC236}">
                <a16:creationId xmlns:a16="http://schemas.microsoft.com/office/drawing/2014/main" id="{163B96E7-B515-4F40-AE97-FCEFA7ACF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098" y="850888"/>
            <a:ext cx="1823208" cy="629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Passwort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A90E5B12-F946-4273-8D84-BA3FA1BED895}"/>
              </a:ext>
            </a:extLst>
          </p:cNvPr>
          <p:cNvSpPr/>
          <p:nvPr/>
        </p:nvSpPr>
        <p:spPr>
          <a:xfrm>
            <a:off x="5143774" y="2888151"/>
            <a:ext cx="1467368" cy="5620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52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2BA145-31FD-486A-8FD3-13EE9113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21" y="288485"/>
            <a:ext cx="1129742" cy="1738064"/>
          </a:xfrm>
          <a:prstGeom prst="rect">
            <a:avLst/>
          </a:prstGeom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C634EBA-E6B9-43C2-A122-F08BAD2F8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376" y="1201175"/>
            <a:ext cx="5489018" cy="50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3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8BAFE4-8CDD-478A-B3A6-F6394239E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272"/>
            <a:ext cx="12192000" cy="5489455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2E0CC8E8-99DE-4E7F-B991-0A254D04A617}"/>
              </a:ext>
            </a:extLst>
          </p:cNvPr>
          <p:cNvSpPr/>
          <p:nvPr/>
        </p:nvSpPr>
        <p:spPr>
          <a:xfrm rot="16200000">
            <a:off x="8383595" y="4421601"/>
            <a:ext cx="632827" cy="5620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09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2BA145-31FD-486A-8FD3-13EE9113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21" y="288485"/>
            <a:ext cx="1129742" cy="1738064"/>
          </a:xfrm>
          <a:prstGeom prst="rect">
            <a:avLst/>
          </a:prstGeom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F687F24-9496-46B4-A33B-BEAFA3924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033462"/>
            <a:ext cx="7467600" cy="4791075"/>
          </a:xfrm>
          <a:prstGeom prst="rect">
            <a:avLst/>
          </a:prstGeom>
        </p:spPr>
      </p:pic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4973C5DC-B288-4FB1-9140-314CCFEACAB2}"/>
              </a:ext>
            </a:extLst>
          </p:cNvPr>
          <p:cNvSpPr/>
          <p:nvPr/>
        </p:nvSpPr>
        <p:spPr>
          <a:xfrm rot="10800000">
            <a:off x="4727214" y="1567832"/>
            <a:ext cx="952226" cy="5620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33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2BA145-31FD-486A-8FD3-13EE9113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21" y="288485"/>
            <a:ext cx="1129742" cy="1738064"/>
          </a:xfrm>
          <a:prstGeom prst="rect">
            <a:avLst/>
          </a:prstGeom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EA4FCA0-CA9B-4A98-AC7C-997C09BA7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179020"/>
            <a:ext cx="10210800" cy="31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05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CB53ED6-2DF8-4681-826A-313B7AABAD58}"/>
              </a:ext>
            </a:extLst>
          </p:cNvPr>
          <p:cNvSpPr txBox="1"/>
          <p:nvPr/>
        </p:nvSpPr>
        <p:spPr>
          <a:xfrm>
            <a:off x="4053806" y="2432482"/>
            <a:ext cx="4084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Präsentation Tablets</a:t>
            </a:r>
          </a:p>
        </p:txBody>
      </p:sp>
    </p:spTree>
    <p:extLst>
      <p:ext uri="{BB962C8B-B14F-4D97-AF65-F5344CB8AC3E}">
        <p14:creationId xmlns:p14="http://schemas.microsoft.com/office/powerpoint/2010/main" val="355816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55AD03-2686-4C4B-B5B8-4F7A44622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811" y="1530165"/>
            <a:ext cx="2133290" cy="328198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8B67E21-74FC-4A9B-B1DA-AB2398DE2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20" y="3524311"/>
            <a:ext cx="1711497" cy="1602740"/>
          </a:xfrm>
          <a:prstGeom prst="rect">
            <a:avLst/>
          </a:prstGeom>
        </p:spPr>
      </p:pic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03E233E9-FFAB-4D14-999B-B0B7061E7188}"/>
              </a:ext>
            </a:extLst>
          </p:cNvPr>
          <p:cNvSpPr/>
          <p:nvPr/>
        </p:nvSpPr>
        <p:spPr>
          <a:xfrm>
            <a:off x="3142696" y="1320010"/>
            <a:ext cx="4281928" cy="1480503"/>
          </a:xfrm>
          <a:prstGeom prst="wedgeRoundRectCallout">
            <a:avLst>
              <a:gd name="adj1" fmla="val 68630"/>
              <a:gd name="adj2" fmla="val 909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/>
              <a:t>Heute wollen wir uns</a:t>
            </a:r>
          </a:p>
          <a:p>
            <a:r>
              <a:rPr lang="de-DE" sz="2400" b="1" dirty="0">
                <a:solidFill>
                  <a:srgbClr val="4A52BB"/>
                </a:solidFill>
              </a:rPr>
              <a:t>Microsoft TEAMS</a:t>
            </a:r>
            <a:r>
              <a:rPr lang="de-DE" sz="2400" dirty="0"/>
              <a:t> anschauen.</a:t>
            </a:r>
          </a:p>
        </p:txBody>
      </p:sp>
    </p:spTree>
    <p:extLst>
      <p:ext uri="{BB962C8B-B14F-4D97-AF65-F5344CB8AC3E}">
        <p14:creationId xmlns:p14="http://schemas.microsoft.com/office/powerpoint/2010/main" val="54374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355AD03-2686-4C4B-B5B8-4F7A44622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811" y="1530165"/>
            <a:ext cx="2133290" cy="3281985"/>
          </a:xfrm>
          <a:prstGeom prst="rect">
            <a:avLst/>
          </a:prstGeom>
          <a:ln>
            <a:noFill/>
          </a:ln>
        </p:spPr>
      </p:pic>
      <p:sp>
        <p:nvSpPr>
          <p:cNvPr id="19" name="Sprechblase: rechteckig mit abgerundeten Ecken 18">
            <a:extLst>
              <a:ext uri="{FF2B5EF4-FFF2-40B4-BE49-F238E27FC236}">
                <a16:creationId xmlns:a16="http://schemas.microsoft.com/office/drawing/2014/main" id="{7D62C4A0-AC07-4ACD-9CAC-A7B7CB57FA0B}"/>
              </a:ext>
            </a:extLst>
          </p:cNvPr>
          <p:cNvSpPr/>
          <p:nvPr/>
        </p:nvSpPr>
        <p:spPr>
          <a:xfrm>
            <a:off x="3142696" y="1320010"/>
            <a:ext cx="4281928" cy="1480503"/>
          </a:xfrm>
          <a:prstGeom prst="wedgeRoundRectCallout">
            <a:avLst>
              <a:gd name="adj1" fmla="val 68630"/>
              <a:gd name="adj2" fmla="val 909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/>
              <a:t>Hallo,</a:t>
            </a:r>
          </a:p>
          <a:p>
            <a:r>
              <a:rPr lang="de-DE" sz="2400" dirty="0"/>
              <a:t>Ich bin </a:t>
            </a:r>
            <a:r>
              <a:rPr lang="de-DE" sz="2400" dirty="0" err="1"/>
              <a:t>Robo</a:t>
            </a:r>
            <a:r>
              <a:rPr lang="de-DE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2990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355AD03-2686-4C4B-B5B8-4F7A44622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811" y="1530165"/>
            <a:ext cx="2133290" cy="3281985"/>
          </a:xfrm>
          <a:prstGeom prst="rect">
            <a:avLst/>
          </a:prstGeom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8B67E21-74FC-4A9B-B1DA-AB2398DE2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20" y="3524311"/>
            <a:ext cx="1711497" cy="1602740"/>
          </a:xfrm>
          <a:prstGeom prst="rect">
            <a:avLst/>
          </a:prstGeom>
        </p:spPr>
      </p:pic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03E233E9-FFAB-4D14-999B-B0B7061E7188}"/>
              </a:ext>
            </a:extLst>
          </p:cNvPr>
          <p:cNvSpPr/>
          <p:nvPr/>
        </p:nvSpPr>
        <p:spPr>
          <a:xfrm>
            <a:off x="3142696" y="1320010"/>
            <a:ext cx="4281928" cy="1480503"/>
          </a:xfrm>
          <a:prstGeom prst="wedgeRoundRectCallout">
            <a:avLst>
              <a:gd name="adj1" fmla="val 68630"/>
              <a:gd name="adj2" fmla="val 909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/>
              <a:t>Heute wollen wir uns</a:t>
            </a:r>
          </a:p>
          <a:p>
            <a:r>
              <a:rPr lang="de-DE" sz="2400" b="1" dirty="0">
                <a:solidFill>
                  <a:srgbClr val="4A52BB"/>
                </a:solidFill>
              </a:rPr>
              <a:t>Microsoft TEAMS</a:t>
            </a:r>
            <a:r>
              <a:rPr lang="de-DE" sz="2400" dirty="0"/>
              <a:t> anschauen.</a:t>
            </a:r>
          </a:p>
        </p:txBody>
      </p:sp>
    </p:spTree>
    <p:extLst>
      <p:ext uri="{BB962C8B-B14F-4D97-AF65-F5344CB8AC3E}">
        <p14:creationId xmlns:p14="http://schemas.microsoft.com/office/powerpoint/2010/main" val="3547182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2BA145-31FD-486A-8FD3-13EE9113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21" y="288485"/>
            <a:ext cx="1129742" cy="1738064"/>
          </a:xfrm>
          <a:prstGeom prst="rect">
            <a:avLst/>
          </a:prstGeom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85C4E5C-8A18-466D-B5BB-782482EE60CC}"/>
              </a:ext>
            </a:extLst>
          </p:cNvPr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92"/>
          <a:stretch/>
        </p:blipFill>
        <p:spPr bwMode="auto">
          <a:xfrm>
            <a:off x="1670670" y="3096553"/>
            <a:ext cx="8345686" cy="28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432D545-5404-4A36-B171-E8EFFECEF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187" y="486703"/>
            <a:ext cx="83629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42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2BA145-31FD-486A-8FD3-13EE9113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21" y="288485"/>
            <a:ext cx="1129742" cy="1738064"/>
          </a:xfrm>
          <a:prstGeom prst="rect">
            <a:avLst/>
          </a:prstGeom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4B2815C-ED80-484D-A08B-98A8EBE8C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19" y="417196"/>
            <a:ext cx="8031477" cy="60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A90E5B12-F946-4273-8D84-BA3FA1BED895}"/>
              </a:ext>
            </a:extLst>
          </p:cNvPr>
          <p:cNvSpPr/>
          <p:nvPr/>
        </p:nvSpPr>
        <p:spPr>
          <a:xfrm>
            <a:off x="1085811" y="2710598"/>
            <a:ext cx="1467368" cy="5620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4E1AD78A-65F4-4E5E-8FE9-2A9C3DCB8B4E}"/>
              </a:ext>
            </a:extLst>
          </p:cNvPr>
          <p:cNvSpPr/>
          <p:nvPr/>
        </p:nvSpPr>
        <p:spPr>
          <a:xfrm rot="10800000">
            <a:off x="4516689" y="4585266"/>
            <a:ext cx="1467368" cy="5620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9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2BA145-31FD-486A-8FD3-13EE9113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21" y="288485"/>
            <a:ext cx="1129742" cy="1738064"/>
          </a:xfrm>
          <a:prstGeom prst="rect">
            <a:avLst/>
          </a:prstGeom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C46F9E5-7314-438D-AA93-7ED5419F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20" y="419877"/>
            <a:ext cx="8089164" cy="606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C16B426-46C2-4E7D-A767-5DCB45D1053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3" y="1722934"/>
            <a:ext cx="1104265" cy="108616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81EE6C0-03B6-4DCD-8CFF-DA14BCA0A819}"/>
              </a:ext>
            </a:extLst>
          </p:cNvPr>
          <p:cNvSpPr txBox="1"/>
          <p:nvPr/>
        </p:nvSpPr>
        <p:spPr>
          <a:xfrm>
            <a:off x="635375" y="2779532"/>
            <a:ext cx="90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Notizen</a:t>
            </a:r>
          </a:p>
        </p:txBody>
      </p:sp>
    </p:spTree>
    <p:extLst>
      <p:ext uri="{BB962C8B-B14F-4D97-AF65-F5344CB8AC3E}">
        <p14:creationId xmlns:p14="http://schemas.microsoft.com/office/powerpoint/2010/main" val="1810348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2BA145-31FD-486A-8FD3-13EE9113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21" y="288485"/>
            <a:ext cx="1129742" cy="1738064"/>
          </a:xfrm>
          <a:prstGeom prst="rect">
            <a:avLst/>
          </a:prstGeom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2411D4-6245-474F-A5C6-03A797D38D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53" y="1613969"/>
            <a:ext cx="4375698" cy="338110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9F1231A-472D-4083-80CA-001655F0B6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0" y="1552357"/>
            <a:ext cx="4470002" cy="3442719"/>
          </a:xfrm>
          <a:prstGeom prst="rect">
            <a:avLst/>
          </a:prstGeom>
        </p:spPr>
      </p:pic>
      <p:sp>
        <p:nvSpPr>
          <p:cNvPr id="15" name="Textfeld 2">
            <a:extLst>
              <a:ext uri="{FF2B5EF4-FFF2-40B4-BE49-F238E27FC236}">
                <a16:creationId xmlns:a16="http://schemas.microsoft.com/office/drawing/2014/main" id="{D3D21210-B1E8-4015-9485-0A43F3400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667" y="831687"/>
            <a:ext cx="1823208" cy="629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Benutzer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feld 2">
            <a:extLst>
              <a:ext uri="{FF2B5EF4-FFF2-40B4-BE49-F238E27FC236}">
                <a16:creationId xmlns:a16="http://schemas.microsoft.com/office/drawing/2014/main" id="{163B96E7-B515-4F40-AE97-FCEFA7ACF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098" y="850888"/>
            <a:ext cx="1823208" cy="629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Passwort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A90E5B12-F946-4273-8D84-BA3FA1BED895}"/>
              </a:ext>
            </a:extLst>
          </p:cNvPr>
          <p:cNvSpPr/>
          <p:nvPr/>
        </p:nvSpPr>
        <p:spPr>
          <a:xfrm>
            <a:off x="5143774" y="2888151"/>
            <a:ext cx="1467368" cy="5620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DB8D51-C869-40E0-8F92-6E07E734F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668" y="129600"/>
            <a:ext cx="1029696" cy="101706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9772B6A-1315-4E0C-ABD6-185B76E3F8C5}"/>
              </a:ext>
            </a:extLst>
          </p:cNvPr>
          <p:cNvSpPr txBox="1"/>
          <p:nvPr/>
        </p:nvSpPr>
        <p:spPr>
          <a:xfrm>
            <a:off x="5445239" y="1117703"/>
            <a:ext cx="77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Teams</a:t>
            </a:r>
          </a:p>
        </p:txBody>
      </p:sp>
    </p:spTree>
    <p:extLst>
      <p:ext uri="{BB962C8B-B14F-4D97-AF65-F5344CB8AC3E}">
        <p14:creationId xmlns:p14="http://schemas.microsoft.com/office/powerpoint/2010/main" val="8582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2BA145-31FD-486A-8FD3-13EE9113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21" y="288485"/>
            <a:ext cx="1129742" cy="1738064"/>
          </a:xfrm>
          <a:prstGeom prst="rect">
            <a:avLst/>
          </a:prstGeom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641392E-254C-4B5F-A1CD-700C455BF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817" y="512759"/>
            <a:ext cx="933450" cy="80962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96DBE03-2502-4D23-BA64-C95084FD039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65" y="211022"/>
            <a:ext cx="4913730" cy="6550845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C4EAC618-B1BA-40F8-91E8-6091B7CEDA4E}"/>
              </a:ext>
            </a:extLst>
          </p:cNvPr>
          <p:cNvSpPr/>
          <p:nvPr/>
        </p:nvSpPr>
        <p:spPr>
          <a:xfrm>
            <a:off x="3295060" y="323417"/>
            <a:ext cx="2117124" cy="18135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B6FEEEB9-A076-4218-B0B3-7C9DF1662301}"/>
              </a:ext>
            </a:extLst>
          </p:cNvPr>
          <p:cNvSpPr/>
          <p:nvPr/>
        </p:nvSpPr>
        <p:spPr>
          <a:xfrm>
            <a:off x="5396989" y="6025613"/>
            <a:ext cx="2799785" cy="3313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498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2BA145-31FD-486A-8FD3-13EE9113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21" y="288485"/>
            <a:ext cx="1129742" cy="1738064"/>
          </a:xfrm>
          <a:prstGeom prst="rect">
            <a:avLst/>
          </a:prstGeom>
          <a:ln>
            <a:noFill/>
          </a:ln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F67EE0DF-3367-45B6-9D6B-B202989FC4C7}"/>
              </a:ext>
            </a:extLst>
          </p:cNvPr>
          <p:cNvSpPr txBox="1"/>
          <p:nvPr/>
        </p:nvSpPr>
        <p:spPr>
          <a:xfrm>
            <a:off x="2799359" y="5401197"/>
            <a:ext cx="70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Sarah</a:t>
            </a:r>
          </a:p>
        </p:txBody>
      </p:sp>
      <p:pic>
        <p:nvPicPr>
          <p:cNvPr id="3" name="Grafik 2" descr="Cloud">
            <a:extLst>
              <a:ext uri="{FF2B5EF4-FFF2-40B4-BE49-F238E27FC236}">
                <a16:creationId xmlns:a16="http://schemas.microsoft.com/office/drawing/2014/main" id="{9F9ECD5F-8EFE-41E7-A51A-B3EB6C926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3549" y="-1329079"/>
            <a:ext cx="10423146" cy="10423146"/>
          </a:xfrm>
          <a:prstGeom prst="rect">
            <a:avLst/>
          </a:prstGeom>
        </p:spPr>
      </p:pic>
      <p:pic>
        <p:nvPicPr>
          <p:cNvPr id="17" name="Grafik 16" descr="Schulgebäude">
            <a:extLst>
              <a:ext uri="{FF2B5EF4-FFF2-40B4-BE49-F238E27FC236}">
                <a16:creationId xmlns:a16="http://schemas.microsoft.com/office/drawing/2014/main" id="{3904BB0A-BE82-441C-A530-566F7F506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2866" y="1732555"/>
            <a:ext cx="1725734" cy="172573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E26C4DFC-F8ED-45C5-AEA3-170306109D7D}"/>
              </a:ext>
            </a:extLst>
          </p:cNvPr>
          <p:cNvSpPr txBox="1"/>
          <p:nvPr/>
        </p:nvSpPr>
        <p:spPr>
          <a:xfrm>
            <a:off x="7374894" y="3217428"/>
            <a:ext cx="215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@gs-parksiedlung.de</a:t>
            </a:r>
          </a:p>
        </p:txBody>
      </p:sp>
      <p:pic>
        <p:nvPicPr>
          <p:cNvPr id="27" name="Grafik 26" descr="Schulgebäude">
            <a:extLst>
              <a:ext uri="{FF2B5EF4-FFF2-40B4-BE49-F238E27FC236}">
                <a16:creationId xmlns:a16="http://schemas.microsoft.com/office/drawing/2014/main" id="{11CCB8A4-0B99-49C0-80D8-73B656BB9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8270" y="3062988"/>
            <a:ext cx="1725734" cy="1725734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C088E319-CFA2-4F31-A8FF-9AC8F765ACB6}"/>
              </a:ext>
            </a:extLst>
          </p:cNvPr>
          <p:cNvSpPr txBox="1"/>
          <p:nvPr/>
        </p:nvSpPr>
        <p:spPr>
          <a:xfrm>
            <a:off x="9470857" y="4470923"/>
            <a:ext cx="272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@ms-unterschleissheim.de</a:t>
            </a:r>
          </a:p>
        </p:txBody>
      </p:sp>
      <p:pic>
        <p:nvPicPr>
          <p:cNvPr id="31" name="Grafik 30" descr="Schulgebäude">
            <a:extLst>
              <a:ext uri="{FF2B5EF4-FFF2-40B4-BE49-F238E27FC236}">
                <a16:creationId xmlns:a16="http://schemas.microsoft.com/office/drawing/2014/main" id="{F7DB0CFA-D7DF-4EDD-815E-5F0019FAB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3267" y="4044795"/>
            <a:ext cx="1725734" cy="1725734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5B479855-2C79-4D25-8328-D0DC259F951F}"/>
              </a:ext>
            </a:extLst>
          </p:cNvPr>
          <p:cNvSpPr txBox="1"/>
          <p:nvPr/>
        </p:nvSpPr>
        <p:spPr>
          <a:xfrm>
            <a:off x="7095327" y="5453491"/>
            <a:ext cx="258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@carl-orff-gymnasium.de</a:t>
            </a:r>
          </a:p>
        </p:txBody>
      </p:sp>
      <p:pic>
        <p:nvPicPr>
          <p:cNvPr id="13" name="Grafik 12" descr="Laptop">
            <a:extLst>
              <a:ext uri="{FF2B5EF4-FFF2-40B4-BE49-F238E27FC236}">
                <a16:creationId xmlns:a16="http://schemas.microsoft.com/office/drawing/2014/main" id="{6C7C0F7A-C4CA-4C25-94C1-09BF5DCBF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346" y="3668448"/>
            <a:ext cx="1785043" cy="1785043"/>
          </a:xfrm>
          <a:prstGeom prst="rect">
            <a:avLst/>
          </a:prstGeom>
        </p:spPr>
      </p:pic>
      <p:pic>
        <p:nvPicPr>
          <p:cNvPr id="24" name="Grafik 23" descr="Schulmädchen">
            <a:extLst>
              <a:ext uri="{FF2B5EF4-FFF2-40B4-BE49-F238E27FC236}">
                <a16:creationId xmlns:a16="http://schemas.microsoft.com/office/drawing/2014/main" id="{C353A7F0-6D83-4C4B-8DD6-30419682D8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2559" y="3979995"/>
            <a:ext cx="1605868" cy="160586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BEA0BE3-D08A-4B6C-B29C-D4ECCCF2CA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52258" y="385405"/>
            <a:ext cx="9334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2BA145-31FD-486A-8FD3-13EE9113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21" y="288485"/>
            <a:ext cx="1129742" cy="1738064"/>
          </a:xfrm>
          <a:prstGeom prst="rect">
            <a:avLst/>
          </a:prstGeom>
          <a:ln>
            <a:noFill/>
          </a:ln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F67EE0DF-3367-45B6-9D6B-B202989FC4C7}"/>
              </a:ext>
            </a:extLst>
          </p:cNvPr>
          <p:cNvSpPr txBox="1"/>
          <p:nvPr/>
        </p:nvSpPr>
        <p:spPr>
          <a:xfrm>
            <a:off x="2799359" y="5401197"/>
            <a:ext cx="70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Sarah</a:t>
            </a:r>
          </a:p>
        </p:txBody>
      </p:sp>
      <p:pic>
        <p:nvPicPr>
          <p:cNvPr id="3" name="Grafik 2" descr="Cloud">
            <a:extLst>
              <a:ext uri="{FF2B5EF4-FFF2-40B4-BE49-F238E27FC236}">
                <a16:creationId xmlns:a16="http://schemas.microsoft.com/office/drawing/2014/main" id="{9F9ECD5F-8EFE-41E7-A51A-B3EB6C926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3549" y="-1329079"/>
            <a:ext cx="10423146" cy="10423146"/>
          </a:xfrm>
          <a:prstGeom prst="rect">
            <a:avLst/>
          </a:prstGeom>
        </p:spPr>
      </p:pic>
      <p:pic>
        <p:nvPicPr>
          <p:cNvPr id="17" name="Grafik 16" descr="Schulgebäude">
            <a:extLst>
              <a:ext uri="{FF2B5EF4-FFF2-40B4-BE49-F238E27FC236}">
                <a16:creationId xmlns:a16="http://schemas.microsoft.com/office/drawing/2014/main" id="{3904BB0A-BE82-441C-A530-566F7F506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2866" y="1732555"/>
            <a:ext cx="1725734" cy="172573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E26C4DFC-F8ED-45C5-AEA3-170306109D7D}"/>
              </a:ext>
            </a:extLst>
          </p:cNvPr>
          <p:cNvSpPr txBox="1"/>
          <p:nvPr/>
        </p:nvSpPr>
        <p:spPr>
          <a:xfrm>
            <a:off x="7374894" y="3217428"/>
            <a:ext cx="215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@gs-parksiedlung.de</a:t>
            </a:r>
          </a:p>
        </p:txBody>
      </p:sp>
      <p:pic>
        <p:nvPicPr>
          <p:cNvPr id="27" name="Grafik 26" descr="Schulgebäude">
            <a:extLst>
              <a:ext uri="{FF2B5EF4-FFF2-40B4-BE49-F238E27FC236}">
                <a16:creationId xmlns:a16="http://schemas.microsoft.com/office/drawing/2014/main" id="{11CCB8A4-0B99-49C0-80D8-73B656BB9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8270" y="3062988"/>
            <a:ext cx="1725734" cy="1725734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C088E319-CFA2-4F31-A8FF-9AC8F765ACB6}"/>
              </a:ext>
            </a:extLst>
          </p:cNvPr>
          <p:cNvSpPr txBox="1"/>
          <p:nvPr/>
        </p:nvSpPr>
        <p:spPr>
          <a:xfrm>
            <a:off x="9470857" y="4470923"/>
            <a:ext cx="272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@ms-unterschleissheim.de</a:t>
            </a:r>
          </a:p>
        </p:txBody>
      </p:sp>
      <p:pic>
        <p:nvPicPr>
          <p:cNvPr id="31" name="Grafik 30" descr="Schulgebäude">
            <a:extLst>
              <a:ext uri="{FF2B5EF4-FFF2-40B4-BE49-F238E27FC236}">
                <a16:creationId xmlns:a16="http://schemas.microsoft.com/office/drawing/2014/main" id="{F7DB0CFA-D7DF-4EDD-815E-5F0019FAB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3267" y="4044795"/>
            <a:ext cx="1725734" cy="1725734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5B479855-2C79-4D25-8328-D0DC259F951F}"/>
              </a:ext>
            </a:extLst>
          </p:cNvPr>
          <p:cNvSpPr txBox="1"/>
          <p:nvPr/>
        </p:nvSpPr>
        <p:spPr>
          <a:xfrm>
            <a:off x="7095327" y="5453491"/>
            <a:ext cx="258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@carl-orff-gymnasium.de</a:t>
            </a:r>
          </a:p>
        </p:txBody>
      </p:sp>
      <p:pic>
        <p:nvPicPr>
          <p:cNvPr id="13" name="Grafik 12" descr="Laptop">
            <a:extLst>
              <a:ext uri="{FF2B5EF4-FFF2-40B4-BE49-F238E27FC236}">
                <a16:creationId xmlns:a16="http://schemas.microsoft.com/office/drawing/2014/main" id="{6C7C0F7A-C4CA-4C25-94C1-09BF5DCBF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346" y="3668448"/>
            <a:ext cx="1785043" cy="1785043"/>
          </a:xfrm>
          <a:prstGeom prst="rect">
            <a:avLst/>
          </a:prstGeom>
        </p:spPr>
      </p:pic>
      <p:pic>
        <p:nvPicPr>
          <p:cNvPr id="24" name="Grafik 23" descr="Schulmädchen">
            <a:extLst>
              <a:ext uri="{FF2B5EF4-FFF2-40B4-BE49-F238E27FC236}">
                <a16:creationId xmlns:a16="http://schemas.microsoft.com/office/drawing/2014/main" id="{C353A7F0-6D83-4C4B-8DD6-30419682D8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2559" y="3979995"/>
            <a:ext cx="1605868" cy="160586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DEEC4AA-D7A3-4557-9FE8-46304730C87A}"/>
              </a:ext>
            </a:extLst>
          </p:cNvPr>
          <p:cNvSpPr txBox="1"/>
          <p:nvPr/>
        </p:nvSpPr>
        <p:spPr>
          <a:xfrm>
            <a:off x="2095090" y="2321326"/>
            <a:ext cx="18758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sarah.scheglmann</a:t>
            </a:r>
            <a:endParaRPr lang="de-DE" dirty="0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2E095135-F8F5-4ED4-864C-127C9E6D8327}"/>
              </a:ext>
            </a:extLst>
          </p:cNvPr>
          <p:cNvSpPr/>
          <p:nvPr/>
        </p:nvSpPr>
        <p:spPr>
          <a:xfrm>
            <a:off x="4588313" y="2263938"/>
            <a:ext cx="1127546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4C7324C0-BA55-4D84-A8D8-1800FD496E91}"/>
              </a:ext>
            </a:extLst>
          </p:cNvPr>
          <p:cNvSpPr/>
          <p:nvPr/>
        </p:nvSpPr>
        <p:spPr>
          <a:xfrm rot="10800000">
            <a:off x="4500108" y="1623858"/>
            <a:ext cx="1127546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Schließen">
            <a:extLst>
              <a:ext uri="{FF2B5EF4-FFF2-40B4-BE49-F238E27FC236}">
                <a16:creationId xmlns:a16="http://schemas.microsoft.com/office/drawing/2014/main" id="{3FAA181C-9E65-4234-B6F4-1D2B402F64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60971" y="892338"/>
            <a:ext cx="914400" cy="9144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641392E-254C-4B5F-A1CD-700C455BF3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2258" y="385405"/>
            <a:ext cx="9334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2BA145-31FD-486A-8FD3-13EE9113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21" y="288485"/>
            <a:ext cx="1129742" cy="1738064"/>
          </a:xfrm>
          <a:prstGeom prst="rect">
            <a:avLst/>
          </a:prstGeom>
          <a:ln>
            <a:noFill/>
          </a:ln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F67EE0DF-3367-45B6-9D6B-B202989FC4C7}"/>
              </a:ext>
            </a:extLst>
          </p:cNvPr>
          <p:cNvSpPr txBox="1"/>
          <p:nvPr/>
        </p:nvSpPr>
        <p:spPr>
          <a:xfrm>
            <a:off x="2799359" y="5401197"/>
            <a:ext cx="70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Sarah</a:t>
            </a:r>
          </a:p>
        </p:txBody>
      </p:sp>
      <p:pic>
        <p:nvPicPr>
          <p:cNvPr id="3" name="Grafik 2" descr="Cloud">
            <a:extLst>
              <a:ext uri="{FF2B5EF4-FFF2-40B4-BE49-F238E27FC236}">
                <a16:creationId xmlns:a16="http://schemas.microsoft.com/office/drawing/2014/main" id="{9F9ECD5F-8EFE-41E7-A51A-B3EB6C926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3549" y="-1329079"/>
            <a:ext cx="10423146" cy="10423146"/>
          </a:xfrm>
          <a:prstGeom prst="rect">
            <a:avLst/>
          </a:prstGeom>
        </p:spPr>
      </p:pic>
      <p:pic>
        <p:nvPicPr>
          <p:cNvPr id="17" name="Grafik 16" descr="Schulgebäude">
            <a:extLst>
              <a:ext uri="{FF2B5EF4-FFF2-40B4-BE49-F238E27FC236}">
                <a16:creationId xmlns:a16="http://schemas.microsoft.com/office/drawing/2014/main" id="{3904BB0A-BE82-441C-A530-566F7F506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2866" y="1732555"/>
            <a:ext cx="1725734" cy="172573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E26C4DFC-F8ED-45C5-AEA3-170306109D7D}"/>
              </a:ext>
            </a:extLst>
          </p:cNvPr>
          <p:cNvSpPr txBox="1"/>
          <p:nvPr/>
        </p:nvSpPr>
        <p:spPr>
          <a:xfrm>
            <a:off x="7374894" y="3217428"/>
            <a:ext cx="215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@gs-parksiedlung.de</a:t>
            </a:r>
          </a:p>
        </p:txBody>
      </p:sp>
      <p:pic>
        <p:nvPicPr>
          <p:cNvPr id="27" name="Grafik 26" descr="Schulgebäude">
            <a:extLst>
              <a:ext uri="{FF2B5EF4-FFF2-40B4-BE49-F238E27FC236}">
                <a16:creationId xmlns:a16="http://schemas.microsoft.com/office/drawing/2014/main" id="{11CCB8A4-0B99-49C0-80D8-73B656BB9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8270" y="3062988"/>
            <a:ext cx="1725734" cy="1725734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C088E319-CFA2-4F31-A8FF-9AC8F765ACB6}"/>
              </a:ext>
            </a:extLst>
          </p:cNvPr>
          <p:cNvSpPr txBox="1"/>
          <p:nvPr/>
        </p:nvSpPr>
        <p:spPr>
          <a:xfrm>
            <a:off x="9470857" y="4470923"/>
            <a:ext cx="272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@ms-unterschleissheim.de</a:t>
            </a:r>
          </a:p>
        </p:txBody>
      </p:sp>
      <p:pic>
        <p:nvPicPr>
          <p:cNvPr id="31" name="Grafik 30" descr="Schulgebäude">
            <a:extLst>
              <a:ext uri="{FF2B5EF4-FFF2-40B4-BE49-F238E27FC236}">
                <a16:creationId xmlns:a16="http://schemas.microsoft.com/office/drawing/2014/main" id="{F7DB0CFA-D7DF-4EDD-815E-5F0019FAB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3267" y="4044795"/>
            <a:ext cx="1725734" cy="1725734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5B479855-2C79-4D25-8328-D0DC259F951F}"/>
              </a:ext>
            </a:extLst>
          </p:cNvPr>
          <p:cNvSpPr txBox="1"/>
          <p:nvPr/>
        </p:nvSpPr>
        <p:spPr>
          <a:xfrm>
            <a:off x="7095327" y="5453491"/>
            <a:ext cx="258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@carl-orff-gymnasium.de</a:t>
            </a:r>
          </a:p>
        </p:txBody>
      </p:sp>
      <p:pic>
        <p:nvPicPr>
          <p:cNvPr id="13" name="Grafik 12" descr="Laptop">
            <a:extLst>
              <a:ext uri="{FF2B5EF4-FFF2-40B4-BE49-F238E27FC236}">
                <a16:creationId xmlns:a16="http://schemas.microsoft.com/office/drawing/2014/main" id="{6C7C0F7A-C4CA-4C25-94C1-09BF5DCBF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346" y="3668448"/>
            <a:ext cx="1785043" cy="1785043"/>
          </a:xfrm>
          <a:prstGeom prst="rect">
            <a:avLst/>
          </a:prstGeom>
        </p:spPr>
      </p:pic>
      <p:pic>
        <p:nvPicPr>
          <p:cNvPr id="24" name="Grafik 23" descr="Schulmädchen">
            <a:extLst>
              <a:ext uri="{FF2B5EF4-FFF2-40B4-BE49-F238E27FC236}">
                <a16:creationId xmlns:a16="http://schemas.microsoft.com/office/drawing/2014/main" id="{C353A7F0-6D83-4C4B-8DD6-30419682D8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2559" y="3979995"/>
            <a:ext cx="1605868" cy="160586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DEEC4AA-D7A3-4557-9FE8-46304730C87A}"/>
              </a:ext>
            </a:extLst>
          </p:cNvPr>
          <p:cNvSpPr txBox="1"/>
          <p:nvPr/>
        </p:nvSpPr>
        <p:spPr>
          <a:xfrm>
            <a:off x="653029" y="2340063"/>
            <a:ext cx="38470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sarah.scheglmann@gs-parksiedlung.de</a:t>
            </a:r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2E095135-F8F5-4ED4-864C-127C9E6D8327}"/>
              </a:ext>
            </a:extLst>
          </p:cNvPr>
          <p:cNvSpPr/>
          <p:nvPr/>
        </p:nvSpPr>
        <p:spPr>
          <a:xfrm>
            <a:off x="4588313" y="2263938"/>
            <a:ext cx="1127546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4C7324C0-BA55-4D84-A8D8-1800FD496E91}"/>
              </a:ext>
            </a:extLst>
          </p:cNvPr>
          <p:cNvSpPr/>
          <p:nvPr/>
        </p:nvSpPr>
        <p:spPr>
          <a:xfrm rot="10800000">
            <a:off x="4500108" y="1623858"/>
            <a:ext cx="1127546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Schließen">
            <a:extLst>
              <a:ext uri="{FF2B5EF4-FFF2-40B4-BE49-F238E27FC236}">
                <a16:creationId xmlns:a16="http://schemas.microsoft.com/office/drawing/2014/main" id="{3FAA181C-9E65-4234-B6F4-1D2B402F64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60971" y="892338"/>
            <a:ext cx="914400" cy="9144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641392E-254C-4B5F-A1CD-700C455BF3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2258" y="385405"/>
            <a:ext cx="933450" cy="809625"/>
          </a:xfrm>
          <a:prstGeom prst="rect">
            <a:avLst/>
          </a:prstGeom>
        </p:spPr>
      </p:pic>
      <p:pic>
        <p:nvPicPr>
          <p:cNvPr id="5" name="Grafik 4" descr="Häkchen">
            <a:extLst>
              <a:ext uri="{FF2B5EF4-FFF2-40B4-BE49-F238E27FC236}">
                <a16:creationId xmlns:a16="http://schemas.microsoft.com/office/drawing/2014/main" id="{381969EA-B59D-4697-9B20-2F9BEE740D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13657" y="19688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7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7EB196A-F488-4773-B70C-870F17FCBA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3" y="2893655"/>
            <a:ext cx="7867454" cy="263852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5AE2883-871A-4FFA-B2FE-0E7EB8FEB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6643" y="2310189"/>
            <a:ext cx="1790700" cy="285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F437126-ECF2-4A70-849C-690BB451E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03" y="844990"/>
            <a:ext cx="1193539" cy="11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17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2BA145-31FD-486A-8FD3-13EE9113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21" y="288485"/>
            <a:ext cx="1129742" cy="1738064"/>
          </a:xfrm>
          <a:prstGeom prst="rect">
            <a:avLst/>
          </a:prstGeom>
          <a:ln>
            <a:noFill/>
          </a:ln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F67EE0DF-3367-45B6-9D6B-B202989FC4C7}"/>
              </a:ext>
            </a:extLst>
          </p:cNvPr>
          <p:cNvSpPr txBox="1"/>
          <p:nvPr/>
        </p:nvSpPr>
        <p:spPr>
          <a:xfrm>
            <a:off x="2799359" y="5401197"/>
            <a:ext cx="70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Sarah</a:t>
            </a:r>
          </a:p>
        </p:txBody>
      </p:sp>
      <p:pic>
        <p:nvPicPr>
          <p:cNvPr id="3" name="Grafik 2" descr="Cloud">
            <a:extLst>
              <a:ext uri="{FF2B5EF4-FFF2-40B4-BE49-F238E27FC236}">
                <a16:creationId xmlns:a16="http://schemas.microsoft.com/office/drawing/2014/main" id="{9F9ECD5F-8EFE-41E7-A51A-B3EB6C926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3549" y="-1329079"/>
            <a:ext cx="10423146" cy="10423146"/>
          </a:xfrm>
          <a:prstGeom prst="rect">
            <a:avLst/>
          </a:prstGeom>
        </p:spPr>
      </p:pic>
      <p:pic>
        <p:nvPicPr>
          <p:cNvPr id="17" name="Grafik 16" descr="Schulgebäude">
            <a:extLst>
              <a:ext uri="{FF2B5EF4-FFF2-40B4-BE49-F238E27FC236}">
                <a16:creationId xmlns:a16="http://schemas.microsoft.com/office/drawing/2014/main" id="{3904BB0A-BE82-441C-A530-566F7F506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2866" y="1732555"/>
            <a:ext cx="1725734" cy="172573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E26C4DFC-F8ED-45C5-AEA3-170306109D7D}"/>
              </a:ext>
            </a:extLst>
          </p:cNvPr>
          <p:cNvSpPr txBox="1"/>
          <p:nvPr/>
        </p:nvSpPr>
        <p:spPr>
          <a:xfrm>
            <a:off x="7374894" y="3217428"/>
            <a:ext cx="215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@gs-parksiedlung.de</a:t>
            </a:r>
          </a:p>
        </p:txBody>
      </p:sp>
      <p:pic>
        <p:nvPicPr>
          <p:cNvPr id="27" name="Grafik 26" descr="Schulgebäude">
            <a:extLst>
              <a:ext uri="{FF2B5EF4-FFF2-40B4-BE49-F238E27FC236}">
                <a16:creationId xmlns:a16="http://schemas.microsoft.com/office/drawing/2014/main" id="{11CCB8A4-0B99-49C0-80D8-73B656BB9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8270" y="3062988"/>
            <a:ext cx="1725734" cy="1725734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C088E319-CFA2-4F31-A8FF-9AC8F765ACB6}"/>
              </a:ext>
            </a:extLst>
          </p:cNvPr>
          <p:cNvSpPr txBox="1"/>
          <p:nvPr/>
        </p:nvSpPr>
        <p:spPr>
          <a:xfrm>
            <a:off x="9470857" y="4470923"/>
            <a:ext cx="272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@ms-unterschleissheim.de</a:t>
            </a:r>
          </a:p>
        </p:txBody>
      </p:sp>
      <p:pic>
        <p:nvPicPr>
          <p:cNvPr id="31" name="Grafik 30" descr="Schulgebäude">
            <a:extLst>
              <a:ext uri="{FF2B5EF4-FFF2-40B4-BE49-F238E27FC236}">
                <a16:creationId xmlns:a16="http://schemas.microsoft.com/office/drawing/2014/main" id="{F7DB0CFA-D7DF-4EDD-815E-5F0019FAB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3267" y="4044795"/>
            <a:ext cx="1725734" cy="1725734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5B479855-2C79-4D25-8328-D0DC259F951F}"/>
              </a:ext>
            </a:extLst>
          </p:cNvPr>
          <p:cNvSpPr txBox="1"/>
          <p:nvPr/>
        </p:nvSpPr>
        <p:spPr>
          <a:xfrm>
            <a:off x="7095327" y="5453491"/>
            <a:ext cx="258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@carl-orff-gymnasium.de</a:t>
            </a:r>
          </a:p>
        </p:txBody>
      </p:sp>
      <p:pic>
        <p:nvPicPr>
          <p:cNvPr id="13" name="Grafik 12" descr="Laptop">
            <a:extLst>
              <a:ext uri="{FF2B5EF4-FFF2-40B4-BE49-F238E27FC236}">
                <a16:creationId xmlns:a16="http://schemas.microsoft.com/office/drawing/2014/main" id="{6C7C0F7A-C4CA-4C25-94C1-09BF5DCBF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346" y="3668448"/>
            <a:ext cx="1785043" cy="1785043"/>
          </a:xfrm>
          <a:prstGeom prst="rect">
            <a:avLst/>
          </a:prstGeom>
        </p:spPr>
      </p:pic>
      <p:pic>
        <p:nvPicPr>
          <p:cNvPr id="24" name="Grafik 23" descr="Schulmädchen">
            <a:extLst>
              <a:ext uri="{FF2B5EF4-FFF2-40B4-BE49-F238E27FC236}">
                <a16:creationId xmlns:a16="http://schemas.microsoft.com/office/drawing/2014/main" id="{C353A7F0-6D83-4C4B-8DD6-30419682D8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2559" y="3979995"/>
            <a:ext cx="1605868" cy="160586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DEEC4AA-D7A3-4557-9FE8-46304730C87A}"/>
              </a:ext>
            </a:extLst>
          </p:cNvPr>
          <p:cNvSpPr txBox="1"/>
          <p:nvPr/>
        </p:nvSpPr>
        <p:spPr>
          <a:xfrm>
            <a:off x="2095090" y="2321326"/>
            <a:ext cx="18758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sarah.scheglmann</a:t>
            </a:r>
            <a:endParaRPr lang="de-DE" dirty="0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2E095135-F8F5-4ED4-864C-127C9E6D8327}"/>
              </a:ext>
            </a:extLst>
          </p:cNvPr>
          <p:cNvSpPr/>
          <p:nvPr/>
        </p:nvSpPr>
        <p:spPr>
          <a:xfrm>
            <a:off x="4588313" y="2263938"/>
            <a:ext cx="1127546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4C7324C0-BA55-4D84-A8D8-1800FD496E91}"/>
              </a:ext>
            </a:extLst>
          </p:cNvPr>
          <p:cNvSpPr/>
          <p:nvPr/>
        </p:nvSpPr>
        <p:spPr>
          <a:xfrm rot="10800000">
            <a:off x="4500108" y="1623858"/>
            <a:ext cx="1127546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Schließen">
            <a:extLst>
              <a:ext uri="{FF2B5EF4-FFF2-40B4-BE49-F238E27FC236}">
                <a16:creationId xmlns:a16="http://schemas.microsoft.com/office/drawing/2014/main" id="{3FAA181C-9E65-4234-B6F4-1D2B402F64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23089" y="953297"/>
            <a:ext cx="914400" cy="914400"/>
          </a:xfrm>
          <a:prstGeom prst="rect">
            <a:avLst/>
          </a:prstGeom>
        </p:spPr>
      </p:pic>
      <p:pic>
        <p:nvPicPr>
          <p:cNvPr id="11" name="Grafik 10" descr="Häkchen">
            <a:extLst>
              <a:ext uri="{FF2B5EF4-FFF2-40B4-BE49-F238E27FC236}">
                <a16:creationId xmlns:a16="http://schemas.microsoft.com/office/drawing/2014/main" id="{FC91971E-EC25-42A1-8E94-CA5669AD02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80709" y="894633"/>
            <a:ext cx="914400" cy="9144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641392E-254C-4B5F-A1CD-700C455BF3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52258" y="385405"/>
            <a:ext cx="9334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5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6976E0-1666-4F21-8C47-F58F7CE5A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98" y="2131217"/>
            <a:ext cx="10518375" cy="192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9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55BEFE-8691-45DB-8D5C-9C537DE8DF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25" y="2080591"/>
            <a:ext cx="10014299" cy="335851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22B9ADB-0373-48D0-8BC6-0CCB98CC2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258" y="385746"/>
            <a:ext cx="797069" cy="1226260"/>
          </a:xfrm>
          <a:prstGeom prst="rect">
            <a:avLst/>
          </a:prstGeom>
          <a:ln>
            <a:noFill/>
          </a:ln>
        </p:spPr>
      </p:pic>
      <p:pic>
        <p:nvPicPr>
          <p:cNvPr id="4" name="Grafik 3" descr="Klemmbrett teilweise angekreuzt">
            <a:extLst>
              <a:ext uri="{FF2B5EF4-FFF2-40B4-BE49-F238E27FC236}">
                <a16:creationId xmlns:a16="http://schemas.microsoft.com/office/drawing/2014/main" id="{D435AC5D-6E0F-47FB-955E-39F890F53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0564" y="2692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2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55BEFE-8691-45DB-8D5C-9C537DE8DF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25" y="3476980"/>
            <a:ext cx="10014299" cy="335851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22B9ADB-0373-48D0-8BC6-0CCB98CC2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258" y="385746"/>
            <a:ext cx="797069" cy="1226260"/>
          </a:xfrm>
          <a:prstGeom prst="rect">
            <a:avLst/>
          </a:prstGeom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E25CC83-81A9-4A71-9D57-D43E13383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947" y="344243"/>
            <a:ext cx="8713004" cy="31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3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55BEFE-8691-45DB-8D5C-9C537DE8DF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3" y="2893655"/>
            <a:ext cx="7867454" cy="263852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22B9ADB-0373-48D0-8BC6-0CCB98CC2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258" y="385746"/>
            <a:ext cx="797069" cy="1226260"/>
          </a:xfrm>
          <a:prstGeom prst="rect">
            <a:avLst/>
          </a:prstGeom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4796D3A-569E-4D22-AA2E-C2631AFD4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6643" y="2310189"/>
            <a:ext cx="1790700" cy="2857500"/>
          </a:xfrm>
          <a:prstGeom prst="rect">
            <a:avLst/>
          </a:prstGeom>
        </p:spPr>
      </p:pic>
      <p:pic>
        <p:nvPicPr>
          <p:cNvPr id="3" name="Grafik 2" descr="Klemmbrett teilweise angekreuzt">
            <a:extLst>
              <a:ext uri="{FF2B5EF4-FFF2-40B4-BE49-F238E27FC236}">
                <a16:creationId xmlns:a16="http://schemas.microsoft.com/office/drawing/2014/main" id="{E4F34CF3-492A-4483-8F25-713EA82B0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30564" y="2692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4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55BEFE-8691-45DB-8D5C-9C537DE8DF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3" y="2893655"/>
            <a:ext cx="7867454" cy="263852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22B9ADB-0373-48D0-8BC6-0CCB98CC2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258" y="385746"/>
            <a:ext cx="797069" cy="1226260"/>
          </a:xfrm>
          <a:prstGeom prst="rect">
            <a:avLst/>
          </a:prstGeom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6110B85-1FF6-4A6E-BFCD-5A8968C72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6643" y="2306033"/>
            <a:ext cx="17907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8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C7E142F-78E2-450F-B7EC-21D87D4CB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1899358"/>
            <a:ext cx="9172575" cy="32194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D2BA145-31FD-486A-8FD3-13EE91130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321" y="288485"/>
            <a:ext cx="1129742" cy="1738064"/>
          </a:xfrm>
          <a:prstGeom prst="rect">
            <a:avLst/>
          </a:prstGeom>
          <a:ln>
            <a:noFill/>
          </a:ln>
        </p:spPr>
      </p:pic>
      <p:pic>
        <p:nvPicPr>
          <p:cNvPr id="2" name="Grafik 1" descr="Klemmbrett teilweise angekreuzt">
            <a:extLst>
              <a:ext uri="{FF2B5EF4-FFF2-40B4-BE49-F238E27FC236}">
                <a16:creationId xmlns:a16="http://schemas.microsoft.com/office/drawing/2014/main" id="{B6DF8F59-AB66-4D8E-B12C-1B4B8F1E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0564" y="2692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78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Breitbild</PresentationFormat>
  <Paragraphs>36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Richard Scheglmann</dc:creator>
  <cp:lastModifiedBy>Richard Scheglmann</cp:lastModifiedBy>
  <cp:revision>29</cp:revision>
  <dcterms:created xsi:type="dcterms:W3CDTF">2020-10-24T12:30:17Z</dcterms:created>
  <dcterms:modified xsi:type="dcterms:W3CDTF">2020-10-29T09:22:44Z</dcterms:modified>
</cp:coreProperties>
</file>